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2" r:id="rId2"/>
    <p:sldId id="303" r:id="rId3"/>
    <p:sldId id="299" r:id="rId4"/>
    <p:sldId id="301" r:id="rId5"/>
    <p:sldId id="305" r:id="rId6"/>
    <p:sldId id="287" r:id="rId7"/>
    <p:sldId id="286" r:id="rId8"/>
    <p:sldId id="30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59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17.05.2021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PositionControl%22%20%22Altar%22%20%22AG%22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JokiAutomation.exe%20%22Ausschaltsequenz%2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Stop </a:t>
            </a:r>
            <a:r>
              <a:rPr lang="de-DE" b="1" dirty="0" err="1" smtClean="0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3" y="2062717"/>
            <a:ext cx="6220046" cy="174374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Backup stoppen, dazu grüne und rote Taste am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kurz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betätigen.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03755" y="679268"/>
            <a:ext cx="4309287" cy="4576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2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Position Control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116" y="2409646"/>
            <a:ext cx="5693332" cy="3416994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Altar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PositioControl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Pfeilbutton auf Altarposition fahren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Verriegelung unterhalb der Feder lösen,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dazu am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gegenhalten !!!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vorsichtig bis zur Feder einfahren.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Obacht, dass keine Kabel eingeklemmt werden!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77FB329C-46F1-403A-8AE9-8FC7E1046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691" y="1014812"/>
            <a:ext cx="5909136" cy="5061247"/>
          </a:xfrm>
          <a:prstGeom prst="rect">
            <a:avLst/>
          </a:prstGeom>
        </p:spPr>
      </p:pic>
      <p:sp>
        <p:nvSpPr>
          <p:cNvPr id="7" name="Pfeil nach rechts 8">
            <a:hlinkClick r:id="rId3" action="ppaction://program"/>
            <a:extLst>
              <a:ext uri="{FF2B5EF4-FFF2-40B4-BE49-F238E27FC236}">
                <a16:creationId xmlns="" xmlns:a16="http://schemas.microsoft.com/office/drawing/2014/main" id="{422E2A54-D4EB-4E8D-B2B2-912905FD3F9A}"/>
              </a:ext>
            </a:extLst>
          </p:cNvPr>
          <p:cNvSpPr/>
          <p:nvPr/>
        </p:nvSpPr>
        <p:spPr>
          <a:xfrm>
            <a:off x="2132610" y="5920049"/>
            <a:ext cx="1840343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Altar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062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3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Shutdownsequenz</a:t>
            </a:r>
            <a:r>
              <a:rPr lang="de-DE" b="1" dirty="0">
                <a:solidFill>
                  <a:schemeClr val="bg1"/>
                </a:solidFill>
              </a:rPr>
              <a:t> durchführen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671" y="1865002"/>
            <a:ext cx="9495887" cy="343001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bereits mit letzter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Powerpointfolie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des Gottesdienstes ausgeführt,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Shutdownsequenz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Shutdownsequenz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HDMI Switch sowie Backuprecorder aus und fährt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Raspberry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herrunger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 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Unbedingt 5 min warten nach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Shutdownsequenz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Start, bevor der Schlüsselschalter ausgeschaltet wird!!!  (Schritt in Folie 3 des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PostChurchCheck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7" name="Pfeil nach rechts 6">
            <a:hlinkClick r:id="rId2" action="ppaction://program"/>
          </p:cNvPr>
          <p:cNvSpPr/>
          <p:nvPr/>
        </p:nvSpPr>
        <p:spPr>
          <a:xfrm>
            <a:off x="4465673" y="5124893"/>
            <a:ext cx="3296093" cy="122274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solidFill>
                  <a:schemeClr val="tx1"/>
                </a:solidFill>
              </a:rPr>
              <a:t>ShutdownSequenz</a:t>
            </a:r>
            <a:endParaRPr lang="de-DE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4   Kameras ausschalten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64" y="5212935"/>
            <a:ext cx="11602527" cy="1529698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beiden Camcorder links unten Power – Taste kurz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(Bild Mitte) Power Taste unten rechts ca. 5 Sekunden betätigen bis mehrere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Pieptöne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kommen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2BD6E7CD-AF65-446C-BD29-1526ACC7A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20" y="1435027"/>
            <a:ext cx="8043875" cy="350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</a:t>
            </a:r>
            <a:r>
              <a:rPr lang="de-DE" b="1" dirty="0" smtClean="0">
                <a:solidFill>
                  <a:schemeClr val="bg1"/>
                </a:solidFill>
              </a:rPr>
              <a:t>5    </a:t>
            </a:r>
            <a:r>
              <a:rPr lang="de-DE" b="1" dirty="0" err="1">
                <a:solidFill>
                  <a:schemeClr val="bg1"/>
                </a:solidFill>
              </a:rPr>
              <a:t>JoKi</a:t>
            </a:r>
            <a:r>
              <a:rPr lang="de-DE" b="1" dirty="0">
                <a:solidFill>
                  <a:schemeClr val="bg1"/>
                </a:solidFill>
              </a:rPr>
              <a:t> Automation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103" y="5676522"/>
            <a:ext cx="11785984" cy="1070383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Headset sowie Fernbedienungen ins Mittelfach unter Mischpult legen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Technikerschränke und Kameratüren abschließen.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Obacht, dass keine Kabel eingeklemmt werden!!!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0FEC85D0-3C0E-4518-BD01-A5DC0C0DD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707" y="1354219"/>
            <a:ext cx="8318298" cy="414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6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</a:t>
            </a:r>
            <a:r>
              <a:rPr lang="de-DE" b="1" dirty="0" smtClean="0">
                <a:solidFill>
                  <a:schemeClr val="bg1"/>
                </a:solidFill>
              </a:rPr>
              <a:t>6 </a:t>
            </a:r>
            <a:r>
              <a:rPr lang="de-DE" b="1" dirty="0">
                <a:solidFill>
                  <a:schemeClr val="bg1"/>
                </a:solidFill>
              </a:rPr>
              <a:t/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ausschalten (das ist die Stromversorgung für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ausschalten (hier beide Netzschalter aus)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70516" y="2131470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</a:t>
            </a:r>
            <a:r>
              <a:rPr lang="de-DE" b="1" dirty="0" smtClean="0">
                <a:solidFill>
                  <a:schemeClr val="bg1"/>
                </a:solidFill>
              </a:rPr>
              <a:t>7  </a:t>
            </a:r>
            <a:r>
              <a:rPr lang="de-DE" b="1" dirty="0">
                <a:solidFill>
                  <a:schemeClr val="bg1"/>
                </a:solidFill>
              </a:rPr>
              <a:t/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Liveübertragung  Sakristei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ausschalten.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</a:t>
            </a:r>
            <a:r>
              <a:rPr lang="de-DE" b="1" dirty="0" smtClean="0">
                <a:solidFill>
                  <a:schemeClr val="bg1"/>
                </a:solidFill>
              </a:rPr>
              <a:t>8   </a:t>
            </a:r>
            <a:r>
              <a:rPr lang="de-DE" b="1" dirty="0">
                <a:solidFill>
                  <a:schemeClr val="bg1"/>
                </a:solidFill>
              </a:rPr>
              <a:t>Laptop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22703" cy="341699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Mischpult abdecken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Laptop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vorsichtig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den Anschlusskabeln ca. 120 Grad in Uhrzeigersinn drehen und auf Abdeckung des Mischpultes legen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Fernbedienung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Mischpultabdeckung legen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="" xmlns:a16="http://schemas.microsoft.com/office/drawing/2014/main" id="{D0D606F0-FC34-43BF-89C2-9A6A1F244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731" y="1792035"/>
            <a:ext cx="6471038" cy="395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7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PostchurchCheck</a:t>
            </a:r>
            <a:r>
              <a:rPr lang="de-DE" b="1" dirty="0">
                <a:solidFill>
                  <a:schemeClr val="bg1"/>
                </a:solidFill>
              </a:rPr>
              <a:t>  </a:t>
            </a:r>
            <a:r>
              <a:rPr lang="de-DE" b="1" dirty="0" smtClean="0">
                <a:solidFill>
                  <a:schemeClr val="bg1"/>
                </a:solidFill>
              </a:rPr>
              <a:t>9  </a:t>
            </a:r>
            <a:r>
              <a:rPr lang="de-DE" b="1" dirty="0">
                <a:solidFill>
                  <a:schemeClr val="bg1"/>
                </a:solidFill>
              </a:rPr>
              <a:t/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Abschalten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693332" cy="341699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Technikerlaptop runterfahren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am Boden rechts des neuen Technikerschrankes für 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ausschalten</a:t>
            </a:r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9F8104F7-7D7F-4734-97B6-BC5022390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641" y="1921558"/>
            <a:ext cx="5132680" cy="28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252</Words>
  <Application>Microsoft Office PowerPoint</Application>
  <PresentationFormat>Breitbild</PresentationFormat>
  <Paragraphs>30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PostchurchCheck  1 Stop Ultrastream</vt:lpstr>
      <vt:lpstr>PostchurchCheck  2  Position Control</vt:lpstr>
      <vt:lpstr>PostchurchCheck  3 Shutdownsequenz durchführen</vt:lpstr>
      <vt:lpstr>PostchurchCheck  4   Kameras ausschalten</vt:lpstr>
      <vt:lpstr>PostchurchCheck  5    JoKi Automation </vt:lpstr>
      <vt:lpstr>PostchurchCheck  6  Stromversorgung  Verstärker und Beamer</vt:lpstr>
      <vt:lpstr>PostchurchCheck  7   Liveübertragung  Sakristei</vt:lpstr>
      <vt:lpstr>PostchurchCheck  8   Laptop </vt:lpstr>
      <vt:lpstr>PostchurchCheck  9   Abschalten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Gast1</cp:lastModifiedBy>
  <cp:revision>178</cp:revision>
  <dcterms:created xsi:type="dcterms:W3CDTF">2020-11-19T11:20:37Z</dcterms:created>
  <dcterms:modified xsi:type="dcterms:W3CDTF">2021-05-17T15:33:41Z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2021-05-17T08:32:09Z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